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35"/>
    <p:restoredTop sz="93496"/>
  </p:normalViewPr>
  <p:slideViewPr>
    <p:cSldViewPr snapToGrid="0" snapToObjects="1">
      <p:cViewPr varScale="1">
        <p:scale>
          <a:sx n="120" d="100"/>
          <a:sy n="120" d="100"/>
        </p:scale>
        <p:origin x="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3FFF38-1232-D74A-9EB8-AE344F184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3B7C07-49D1-4044-AA21-A0B2C0B6C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AE6A89-CF18-164E-B703-16A900A92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DA00-7CB0-3744-A4D5-4F83772ADF5D}" type="datetimeFigureOut">
              <a:rPr lang="it-IT" smtClean="0"/>
              <a:t>02/05/20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399204-5C93-DC49-9807-FAD548F2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25A9EA-FC7E-A943-B61A-5B5355ED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5A49-6CF2-1D44-9378-0A0FC4611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92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FF1871-6331-1944-BDD6-CC8EB6E1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678BFB-02B9-B243-92EF-90CD40E65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7362B0-8F17-2142-AC1B-6FA4E2012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DA00-7CB0-3744-A4D5-4F83772ADF5D}" type="datetimeFigureOut">
              <a:rPr lang="it-IT" smtClean="0"/>
              <a:t>02/05/20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BC5F46-1B4B-1548-8578-87DB8AC2D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83C7EC-846E-B54C-A5E2-F7225A8D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5A49-6CF2-1D44-9378-0A0FC4611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12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C05DCA7-829F-894F-96B1-C6355BAAFF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B07297A-BE9D-FF49-97D7-52F38F4A4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605526-6BF3-AA4E-852E-F8285BD39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DA00-7CB0-3744-A4D5-4F83772ADF5D}" type="datetimeFigureOut">
              <a:rPr lang="it-IT" smtClean="0"/>
              <a:t>02/05/20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DCD2A8-DFCA-5B43-8A8A-0E2A3AC55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20C19A-8166-BF48-95FB-0A02E60A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5A49-6CF2-1D44-9378-0A0FC4611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55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481A2-DA4B-424E-B6BB-4C2C8CA0B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3A2C65-39CF-3548-A413-7EB0F7BC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4626AC-564A-8342-86D4-975975CA5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DA00-7CB0-3744-A4D5-4F83772ADF5D}" type="datetimeFigureOut">
              <a:rPr lang="it-IT" smtClean="0"/>
              <a:t>02/05/20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95AFF6-6E1B-ED47-B7FF-E01D9BBE5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F5FB45-8864-3744-9371-40886C02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5A49-6CF2-1D44-9378-0A0FC4611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57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E6E6FB-E5F4-874A-B48C-2F22A395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1AACFD-19C9-004E-BF97-524DBCBBA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8E8BA9-5E9C-9640-A06A-BEEB57063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DA00-7CB0-3744-A4D5-4F83772ADF5D}" type="datetimeFigureOut">
              <a:rPr lang="it-IT" smtClean="0"/>
              <a:t>02/05/20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A4B4CC-C8FB-454C-B660-2FE4AE160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A71757-61C0-F34D-8D68-A53B5FA85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5A49-6CF2-1D44-9378-0A0FC4611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258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45D908-4AFE-B84A-859E-C04855B6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E8DA54-CA4E-4143-9B56-B71F25452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A9D752B-FFD9-A748-B958-C5337070D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B5DEE1C-18B6-7845-BAAD-A15576828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DA00-7CB0-3744-A4D5-4F83772ADF5D}" type="datetimeFigureOut">
              <a:rPr lang="it-IT" smtClean="0"/>
              <a:t>02/05/20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511B738-7E61-9B42-89BC-501FF6C97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41C1A6-0378-4646-9044-1462CA67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5A49-6CF2-1D44-9378-0A0FC4611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41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874E26-A14F-E143-A49E-1ADF3E5C9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FF54FC-C87A-BE46-92A7-E8D30E7FC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D5566B-61E3-944E-92B5-061B4019F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647E53F-6B69-4C4F-BF96-AFB060B1F0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7D8E8B1-5EFD-1147-8F36-D24F8FC1CF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5717D09-271A-8943-9C77-5445C1CB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DA00-7CB0-3744-A4D5-4F83772ADF5D}" type="datetimeFigureOut">
              <a:rPr lang="it-IT" smtClean="0"/>
              <a:t>02/05/20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7215096-64F7-2A41-BD4B-102539D9D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5EA72CA-CDAD-3D42-BF0E-DA6BDDB2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5A49-6CF2-1D44-9378-0A0FC4611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98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512953-4660-EA4E-8945-D08BDEA7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F6936C8-CEDE-A84C-B0A5-7CF8F6C01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DA00-7CB0-3744-A4D5-4F83772ADF5D}" type="datetimeFigureOut">
              <a:rPr lang="it-IT" smtClean="0"/>
              <a:t>02/05/20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25267C8-2ACF-4D45-A363-97D7712B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E48B0AB-C851-6A4C-853C-A07975F05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5A49-6CF2-1D44-9378-0A0FC4611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36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6E37A5-42B2-044C-BE61-A8EB9174B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DA00-7CB0-3744-A4D5-4F83772ADF5D}" type="datetimeFigureOut">
              <a:rPr lang="it-IT" smtClean="0"/>
              <a:t>02/05/20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6E5D8CE-97A7-1542-9EF2-5C8961DB2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869F54-6A65-B345-B29A-224586D8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5A49-6CF2-1D44-9378-0A0FC4611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4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FD2BB3-56E3-B54D-9C89-5710C3031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9BACC4-99C2-BF42-BD1E-355CCA965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EDCBABB-9702-1143-B076-31681F1D4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DC2DBC3-8F24-2849-8B3C-D545DE056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DA00-7CB0-3744-A4D5-4F83772ADF5D}" type="datetimeFigureOut">
              <a:rPr lang="it-IT" smtClean="0"/>
              <a:t>02/05/20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AA2AE3-BEF3-374D-B6EE-D7DD4F4BB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0559F70-15F1-D643-9705-15EAE0DB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5A49-6CF2-1D44-9378-0A0FC4611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45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231ACA-2DFC-5B48-9A83-0AC8F624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27866FE-D51A-8240-ABC7-75D9C6A288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B3E00E5-F03A-9E46-872C-B876234B6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43C842-9CCC-2B4B-9E58-D929E19FA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DA00-7CB0-3744-A4D5-4F83772ADF5D}" type="datetimeFigureOut">
              <a:rPr lang="it-IT" smtClean="0"/>
              <a:t>02/05/20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219ECA-098C-8140-90F4-7C7845D55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28F76F-521E-2044-A99A-DE9C730C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5A49-6CF2-1D44-9378-0A0FC4611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6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E833BCE-3AA4-7246-B59B-E4F7D0B8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C28C30-4A6F-9B4B-ADEC-1DD193DA3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314458-0BCF-B544-8DAB-591365EC1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4DA00-7CB0-3744-A4D5-4F83772ADF5D}" type="datetimeFigureOut">
              <a:rPr lang="it-IT" smtClean="0"/>
              <a:t>02/05/20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81373F-9DF9-684F-8D58-BBE830120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3CFF70-9751-B047-9CE1-BA76703CA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E5A49-6CF2-1D44-9378-0A0FC4611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000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B924514-35AD-EF40-8948-5D1E0552F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4" y="0"/>
            <a:ext cx="11974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30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4CAE62C-01BE-9C48-AE13-82F03CD5F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173"/>
            <a:ext cx="12192000" cy="628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50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15FA517-FCC7-F243-951F-B4CEDF76C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38100"/>
            <a:ext cx="120523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08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6C0B5D1-56B5-CF48-B204-70864DA9F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95250"/>
            <a:ext cx="116332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6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0A67B5D-5D66-9F4F-9E7D-9295C83C6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628"/>
            <a:ext cx="12192000" cy="65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13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AD246AF-48DE-D147-8412-836482DC8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90" y="0"/>
            <a:ext cx="11577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98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3705A7D-4DE7-284C-A3B0-BD7EA9171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9850"/>
            <a:ext cx="11734800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60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BAF8EB4-0170-5A44-BF32-74E14C775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" y="165100"/>
            <a:ext cx="11671300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77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3F6A4FA-BBC1-214C-AE0D-B32F98AFF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19050"/>
            <a:ext cx="118999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94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96BE647-9736-834C-8D44-471C4F1A2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298450"/>
            <a:ext cx="11455400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6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865F4C1-7A85-EF44-BB4E-B48AF61BE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9050"/>
            <a:ext cx="120142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5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4E39386-8D11-5041-8093-594146FE9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16" y="138222"/>
            <a:ext cx="11839364" cy="6560289"/>
          </a:xfrm>
        </p:spPr>
      </p:pic>
    </p:spTree>
    <p:extLst>
      <p:ext uri="{BB962C8B-B14F-4D97-AF65-F5344CB8AC3E}">
        <p14:creationId xmlns:p14="http://schemas.microsoft.com/office/powerpoint/2010/main" val="3760570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7E7E9E9-2665-0E44-A2C8-5B7A1EACD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114300"/>
            <a:ext cx="115951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27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E6F04F6-173E-BD45-8C30-1035E13B1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146050"/>
            <a:ext cx="115951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07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719E8C7-0693-C349-8083-B4062DA45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" y="95250"/>
            <a:ext cx="116713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99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75B50D7-D150-EC44-9043-ADAF54D10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50800"/>
            <a:ext cx="114935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12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BC906E3-47AD-6045-ADC7-60D014764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9050"/>
            <a:ext cx="118364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1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0246C96-4B60-F54E-9546-B320D2162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40" y="0"/>
            <a:ext cx="11588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14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8788908-AE10-D243-B231-AE63C6B07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7" y="14767"/>
            <a:ext cx="11912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23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871A97C-513C-2141-BBC6-1B2C237E7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5400"/>
            <a:ext cx="11912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76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9957F28-0D8E-444D-8707-012076B96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37" y="0"/>
            <a:ext cx="11678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21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1A3B652-E106-DD49-875B-EC15294BC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90" y="0"/>
            <a:ext cx="11786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41E28B4-EDAC-674D-B49E-627846232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70"/>
            <a:ext cx="12192000" cy="681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85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DB4D832-9877-6046-8233-D6D60BD95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88"/>
            <a:ext cx="12192000" cy="673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47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1028885-96E5-5E4B-891C-5248E65D9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76200"/>
            <a:ext cx="117602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54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4F530BA-B3A3-1141-87A2-F80F7CC5D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9050"/>
            <a:ext cx="120142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70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BAD35B1-7323-5244-96DF-E08BB7B32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40" y="-10633"/>
            <a:ext cx="11246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41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47AFB07-ACE5-9A49-B309-AE372F971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87" y="0"/>
            <a:ext cx="11214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50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AE948B2-BD21-EF4B-9A87-99A771611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12" y="0"/>
            <a:ext cx="11549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26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F48F87D-13F6-F14C-B1A4-E449D8D51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40" y="0"/>
            <a:ext cx="11296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68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10ADBAE-34FE-E540-9085-5230DBD31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25" y="0"/>
            <a:ext cx="10866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478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D064139-74C1-0041-B53E-DE97EB18C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8" y="0"/>
            <a:ext cx="12073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180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45872B9-BDEE-9C45-9D8F-B3D10FE93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58" y="0"/>
            <a:ext cx="11312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74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21A4035-DC03-294C-99A3-40BB55024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597"/>
            <a:ext cx="12192000" cy="626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03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5627199-CB64-4748-8638-C95A3118D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81"/>
            <a:ext cx="12192000" cy="680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0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E054398-A9D2-DB49-A582-2AB85E6F2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150"/>
            <a:ext cx="12192000" cy="651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13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E40644F-3A2D-F04C-AE87-B6BA958A9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206"/>
            <a:ext cx="12192000" cy="615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62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0739AEA-3954-D94F-9C44-311781960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532"/>
            <a:ext cx="12192000" cy="608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09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C6FD428-D708-9E41-9A08-5FD18FD20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11"/>
            <a:ext cx="12192000" cy="663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12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Macintosh PowerPoint</Application>
  <PresentationFormat>Widescreen</PresentationFormat>
  <Paragraphs>0</Paragraphs>
  <Slides>39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claudia castellani</dc:creator>
  <cp:lastModifiedBy>claudia castellani</cp:lastModifiedBy>
  <cp:revision>2</cp:revision>
  <dcterms:created xsi:type="dcterms:W3CDTF">2020-05-02T13:08:28Z</dcterms:created>
  <dcterms:modified xsi:type="dcterms:W3CDTF">2020-05-02T13:39:13Z</dcterms:modified>
</cp:coreProperties>
</file>